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0" r:id="rId3"/>
    <p:sldId id="257" r:id="rId4"/>
    <p:sldId id="261" r:id="rId5"/>
    <p:sldId id="262" r:id="rId6"/>
    <p:sldId id="263" r:id="rId7"/>
    <p:sldId id="28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58" r:id="rId19"/>
    <p:sldId id="275" r:id="rId20"/>
    <p:sldId id="259" r:id="rId21"/>
    <p:sldId id="276" r:id="rId22"/>
    <p:sldId id="277" r:id="rId23"/>
    <p:sldId id="278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21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F0AD6-F242-4130-806F-95355FC83F7A}" type="doc">
      <dgm:prSet loTypeId="urn:microsoft.com/office/officeart/2005/8/layout/list1" loCatId="list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C8B5A5-7225-40DD-9134-12372396CF1D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1.Разминка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75C4250-D951-48A4-87A2-49F1F5EA3AD6}" type="parTrans" cxnId="{BA39C660-DBCA-4723-B10D-1CA8564C4B7D}">
      <dgm:prSet/>
      <dgm:spPr/>
      <dgm:t>
        <a:bodyPr/>
        <a:lstStyle/>
        <a:p>
          <a:pPr algn="ctr"/>
          <a:endParaRPr lang="ru-RU"/>
        </a:p>
      </dgm:t>
    </dgm:pt>
    <dgm:pt modelId="{FA2673F9-812F-4F9A-8193-C6E387780A7C}" type="sibTrans" cxnId="{BA39C660-DBCA-4723-B10D-1CA8564C4B7D}">
      <dgm:prSet/>
      <dgm:spPr/>
      <dgm:t>
        <a:bodyPr/>
        <a:lstStyle/>
        <a:p>
          <a:pPr algn="ctr"/>
          <a:endParaRPr lang="ru-RU"/>
        </a:p>
      </dgm:t>
    </dgm:pt>
    <dgm:pt modelId="{D5357A0B-5055-4181-AD4C-4E7ED20ADABB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2.Создание мира (строительство)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EBB6C39-697E-4B2B-9595-80CF64F29D14}" type="parTrans" cxnId="{05F88408-E091-4E76-BB81-EDB4590A767F}">
      <dgm:prSet/>
      <dgm:spPr/>
      <dgm:t>
        <a:bodyPr/>
        <a:lstStyle/>
        <a:p>
          <a:pPr algn="ctr"/>
          <a:endParaRPr lang="ru-RU"/>
        </a:p>
      </dgm:t>
    </dgm:pt>
    <dgm:pt modelId="{BEF64497-7F32-4B66-8FCE-9C5780338B41}" type="sibTrans" cxnId="{05F88408-E091-4E76-BB81-EDB4590A767F}">
      <dgm:prSet/>
      <dgm:spPr/>
      <dgm:t>
        <a:bodyPr/>
        <a:lstStyle/>
        <a:p>
          <a:pPr algn="ctr"/>
          <a:endParaRPr lang="ru-RU"/>
        </a:p>
      </dgm:t>
    </dgm:pt>
    <dgm:pt modelId="{A842000E-C086-490D-B2FD-C086872642BF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3.Переживание и реконструкция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CDED132-2754-4B40-AB6C-59D13512D00B}" type="parTrans" cxnId="{A616D723-1F93-452C-AEA1-F1A65676E9F7}">
      <dgm:prSet/>
      <dgm:spPr/>
      <dgm:t>
        <a:bodyPr/>
        <a:lstStyle/>
        <a:p>
          <a:pPr algn="ctr"/>
          <a:endParaRPr lang="ru-RU"/>
        </a:p>
      </dgm:t>
    </dgm:pt>
    <dgm:pt modelId="{13D7CC2A-4DA3-4D75-8817-4965548005B3}" type="sibTrans" cxnId="{A616D723-1F93-452C-AEA1-F1A65676E9F7}">
      <dgm:prSet/>
      <dgm:spPr/>
      <dgm:t>
        <a:bodyPr/>
        <a:lstStyle/>
        <a:p>
          <a:pPr algn="ctr"/>
          <a:endParaRPr lang="ru-RU"/>
        </a:p>
      </dgm:t>
    </dgm:pt>
    <dgm:pt modelId="{4B4D9213-5BF0-43F0-AB02-3201397D0B75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4.Терапия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7A06B4A-3D25-4C67-A07B-0E821D6B07CF}" type="parTrans" cxnId="{0333EB18-B88D-403E-B546-8A0E4034E484}">
      <dgm:prSet/>
      <dgm:spPr/>
      <dgm:t>
        <a:bodyPr/>
        <a:lstStyle/>
        <a:p>
          <a:pPr algn="ctr"/>
          <a:endParaRPr lang="ru-RU"/>
        </a:p>
      </dgm:t>
    </dgm:pt>
    <dgm:pt modelId="{DFB6ED83-2E26-4111-A989-19F2D5CE0395}" type="sibTrans" cxnId="{0333EB18-B88D-403E-B546-8A0E4034E484}">
      <dgm:prSet/>
      <dgm:spPr/>
      <dgm:t>
        <a:bodyPr/>
        <a:lstStyle/>
        <a:p>
          <a:pPr algn="ctr"/>
          <a:endParaRPr lang="ru-RU"/>
        </a:p>
      </dgm:t>
    </dgm:pt>
    <dgm:pt modelId="{B8DAE6CB-5D43-459A-A0DF-E96CB2D93A15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5.Фотографирование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3A75B50-4325-4633-B74B-A2472DDB25C0}" type="parTrans" cxnId="{F921975C-355E-4581-BB10-41958F0FBE12}">
      <dgm:prSet/>
      <dgm:spPr/>
      <dgm:t>
        <a:bodyPr/>
        <a:lstStyle/>
        <a:p>
          <a:pPr algn="ctr"/>
          <a:endParaRPr lang="ru-RU"/>
        </a:p>
      </dgm:t>
    </dgm:pt>
    <dgm:pt modelId="{BC0E9A9D-09B9-4A81-8CB9-3EC0A69450D7}" type="sibTrans" cxnId="{F921975C-355E-4581-BB10-41958F0FBE12}">
      <dgm:prSet/>
      <dgm:spPr/>
      <dgm:t>
        <a:bodyPr/>
        <a:lstStyle/>
        <a:p>
          <a:pPr algn="ctr"/>
          <a:endParaRPr lang="ru-RU"/>
        </a:p>
      </dgm:t>
    </dgm:pt>
    <dgm:pt modelId="{771681B5-667F-4726-98F6-F0F19D9E26CA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6.Демонтаж мира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7373AED-1D40-417B-B2D3-2BFD9745EB3C}" type="parTrans" cxnId="{FAA7A65A-8535-4F55-B13F-E63E85E614FB}">
      <dgm:prSet/>
      <dgm:spPr/>
      <dgm:t>
        <a:bodyPr/>
        <a:lstStyle/>
        <a:p>
          <a:pPr algn="ctr"/>
          <a:endParaRPr lang="ru-RU"/>
        </a:p>
      </dgm:t>
    </dgm:pt>
    <dgm:pt modelId="{762D2D77-1264-42C9-9152-E2BBB4EE48F4}" type="sibTrans" cxnId="{FAA7A65A-8535-4F55-B13F-E63E85E614FB}">
      <dgm:prSet/>
      <dgm:spPr/>
      <dgm:t>
        <a:bodyPr/>
        <a:lstStyle/>
        <a:p>
          <a:pPr algn="ctr"/>
          <a:endParaRPr lang="ru-RU"/>
        </a:p>
      </dgm:t>
    </dgm:pt>
    <dgm:pt modelId="{B1F6DFBC-F46A-4044-82CE-55F5DA87BE1E}" type="pres">
      <dgm:prSet presAssocID="{AC1F0AD6-F242-4130-806F-95355FC83F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4D3E2D-2121-4DF3-B722-F1C1F5D9C974}" type="pres">
      <dgm:prSet presAssocID="{ABC8B5A5-7225-40DD-9134-12372396CF1D}" presName="parentLin" presStyleCnt="0"/>
      <dgm:spPr/>
    </dgm:pt>
    <dgm:pt modelId="{CB037F7A-30C0-487D-A7B2-27D1E807E4B8}" type="pres">
      <dgm:prSet presAssocID="{ABC8B5A5-7225-40DD-9134-12372396CF1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769874-E4AA-40D2-A614-5CA57A92833A}" type="pres">
      <dgm:prSet presAssocID="{ABC8B5A5-7225-40DD-9134-12372396CF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245C7-65D5-4B68-8375-8DCB8C64890A}" type="pres">
      <dgm:prSet presAssocID="{ABC8B5A5-7225-40DD-9134-12372396CF1D}" presName="negativeSpace" presStyleCnt="0"/>
      <dgm:spPr/>
    </dgm:pt>
    <dgm:pt modelId="{4631B8AC-D092-4F0D-BA39-0727F7FFF62A}" type="pres">
      <dgm:prSet presAssocID="{ABC8B5A5-7225-40DD-9134-12372396CF1D}" presName="childText" presStyleLbl="conFgAcc1" presStyleIdx="0" presStyleCnt="6">
        <dgm:presLayoutVars>
          <dgm:bulletEnabled val="1"/>
        </dgm:presLayoutVars>
      </dgm:prSet>
      <dgm:spPr/>
    </dgm:pt>
    <dgm:pt modelId="{E6EF7AAE-33DA-4461-BB64-B73A9E407584}" type="pres">
      <dgm:prSet presAssocID="{FA2673F9-812F-4F9A-8193-C6E387780A7C}" presName="spaceBetweenRectangles" presStyleCnt="0"/>
      <dgm:spPr/>
    </dgm:pt>
    <dgm:pt modelId="{7C2566D1-B053-4B69-831F-D5F7359E94E8}" type="pres">
      <dgm:prSet presAssocID="{D5357A0B-5055-4181-AD4C-4E7ED20ADABB}" presName="parentLin" presStyleCnt="0"/>
      <dgm:spPr/>
    </dgm:pt>
    <dgm:pt modelId="{EDEE7FFA-5BBF-43D3-B187-5D59101296B5}" type="pres">
      <dgm:prSet presAssocID="{D5357A0B-5055-4181-AD4C-4E7ED20ADAB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E9DE583-FCA5-493D-9033-334702764AAE}" type="pres">
      <dgm:prSet presAssocID="{D5357A0B-5055-4181-AD4C-4E7ED20ADAB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23174-1A5D-437B-9109-D20E62A193EB}" type="pres">
      <dgm:prSet presAssocID="{D5357A0B-5055-4181-AD4C-4E7ED20ADABB}" presName="negativeSpace" presStyleCnt="0"/>
      <dgm:spPr/>
    </dgm:pt>
    <dgm:pt modelId="{1FD3FE0F-5545-4FB1-9C61-B2B3658150B5}" type="pres">
      <dgm:prSet presAssocID="{D5357A0B-5055-4181-AD4C-4E7ED20ADABB}" presName="childText" presStyleLbl="conFgAcc1" presStyleIdx="1" presStyleCnt="6" custLinFactNeighborX="500" custLinFactNeighborY="-18815">
        <dgm:presLayoutVars>
          <dgm:bulletEnabled val="1"/>
        </dgm:presLayoutVars>
      </dgm:prSet>
      <dgm:spPr/>
    </dgm:pt>
    <dgm:pt modelId="{E3603946-08E3-48B9-8439-8353E1B19316}" type="pres">
      <dgm:prSet presAssocID="{BEF64497-7F32-4B66-8FCE-9C5780338B41}" presName="spaceBetweenRectangles" presStyleCnt="0"/>
      <dgm:spPr/>
    </dgm:pt>
    <dgm:pt modelId="{82DB5F99-D058-427A-88A7-824E9D05FDD7}" type="pres">
      <dgm:prSet presAssocID="{A842000E-C086-490D-B2FD-C086872642BF}" presName="parentLin" presStyleCnt="0"/>
      <dgm:spPr/>
    </dgm:pt>
    <dgm:pt modelId="{2472F2C3-A5E1-4E03-95CF-F6620778A32C}" type="pres">
      <dgm:prSet presAssocID="{A842000E-C086-490D-B2FD-C086872642B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BF677A07-6A57-4DE3-BEAB-0BF72B956C26}" type="pres">
      <dgm:prSet presAssocID="{A842000E-C086-490D-B2FD-C086872642B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5E8CA-AC0B-4554-B4A8-7F9DAC88DF3A}" type="pres">
      <dgm:prSet presAssocID="{A842000E-C086-490D-B2FD-C086872642BF}" presName="negativeSpace" presStyleCnt="0"/>
      <dgm:spPr/>
    </dgm:pt>
    <dgm:pt modelId="{A43D1BE8-6353-4543-BBC1-DA19255060A8}" type="pres">
      <dgm:prSet presAssocID="{A842000E-C086-490D-B2FD-C086872642BF}" presName="childText" presStyleLbl="conFgAcc1" presStyleIdx="2" presStyleCnt="6">
        <dgm:presLayoutVars>
          <dgm:bulletEnabled val="1"/>
        </dgm:presLayoutVars>
      </dgm:prSet>
      <dgm:spPr/>
    </dgm:pt>
    <dgm:pt modelId="{BE55F9CB-964F-4E32-9AAE-5FFD4F5793BD}" type="pres">
      <dgm:prSet presAssocID="{13D7CC2A-4DA3-4D75-8817-4965548005B3}" presName="spaceBetweenRectangles" presStyleCnt="0"/>
      <dgm:spPr/>
    </dgm:pt>
    <dgm:pt modelId="{5C29391F-0D72-4BF5-BB43-35A4CFFAD584}" type="pres">
      <dgm:prSet presAssocID="{4B4D9213-5BF0-43F0-AB02-3201397D0B75}" presName="parentLin" presStyleCnt="0"/>
      <dgm:spPr/>
    </dgm:pt>
    <dgm:pt modelId="{7BA6D1C9-CD9C-4AFA-A91D-D857254ED3FE}" type="pres">
      <dgm:prSet presAssocID="{4B4D9213-5BF0-43F0-AB02-3201397D0B7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D10EC7F-EA27-40E0-9552-BB5622CC034A}" type="pres">
      <dgm:prSet presAssocID="{4B4D9213-5BF0-43F0-AB02-3201397D0B7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10B02-309D-435D-925E-1A75D67186E1}" type="pres">
      <dgm:prSet presAssocID="{4B4D9213-5BF0-43F0-AB02-3201397D0B75}" presName="negativeSpace" presStyleCnt="0"/>
      <dgm:spPr/>
    </dgm:pt>
    <dgm:pt modelId="{A29FC997-6592-4C21-A10F-12CB9FC129C6}" type="pres">
      <dgm:prSet presAssocID="{4B4D9213-5BF0-43F0-AB02-3201397D0B75}" presName="childText" presStyleLbl="conFgAcc1" presStyleIdx="3" presStyleCnt="6">
        <dgm:presLayoutVars>
          <dgm:bulletEnabled val="1"/>
        </dgm:presLayoutVars>
      </dgm:prSet>
      <dgm:spPr/>
    </dgm:pt>
    <dgm:pt modelId="{7D1B917C-5A09-423B-88D0-E59EEEB5A366}" type="pres">
      <dgm:prSet presAssocID="{DFB6ED83-2E26-4111-A989-19F2D5CE0395}" presName="spaceBetweenRectangles" presStyleCnt="0"/>
      <dgm:spPr/>
    </dgm:pt>
    <dgm:pt modelId="{552F87AD-588B-4D6E-BB50-5B8CFC8840F1}" type="pres">
      <dgm:prSet presAssocID="{B8DAE6CB-5D43-459A-A0DF-E96CB2D93A15}" presName="parentLin" presStyleCnt="0"/>
      <dgm:spPr/>
    </dgm:pt>
    <dgm:pt modelId="{CB878936-C69F-4F97-8920-667268DA1AA5}" type="pres">
      <dgm:prSet presAssocID="{B8DAE6CB-5D43-459A-A0DF-E96CB2D93A1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5B639226-8514-4CA6-AA06-04235672AF22}" type="pres">
      <dgm:prSet presAssocID="{B8DAE6CB-5D43-459A-A0DF-E96CB2D93A1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2B196-2A9F-494B-8684-3DBB7663D178}" type="pres">
      <dgm:prSet presAssocID="{B8DAE6CB-5D43-459A-A0DF-E96CB2D93A15}" presName="negativeSpace" presStyleCnt="0"/>
      <dgm:spPr/>
    </dgm:pt>
    <dgm:pt modelId="{21A146D1-9E29-473F-87C6-98EB747A0502}" type="pres">
      <dgm:prSet presAssocID="{B8DAE6CB-5D43-459A-A0DF-E96CB2D93A15}" presName="childText" presStyleLbl="conFgAcc1" presStyleIdx="4" presStyleCnt="6">
        <dgm:presLayoutVars>
          <dgm:bulletEnabled val="1"/>
        </dgm:presLayoutVars>
      </dgm:prSet>
      <dgm:spPr/>
    </dgm:pt>
    <dgm:pt modelId="{57719E90-DE78-4751-9388-36FBB91CC41E}" type="pres">
      <dgm:prSet presAssocID="{BC0E9A9D-09B9-4A81-8CB9-3EC0A69450D7}" presName="spaceBetweenRectangles" presStyleCnt="0"/>
      <dgm:spPr/>
    </dgm:pt>
    <dgm:pt modelId="{FE39C550-58C9-4B17-A27A-881186062CFE}" type="pres">
      <dgm:prSet presAssocID="{771681B5-667F-4726-98F6-F0F19D9E26CA}" presName="parentLin" presStyleCnt="0"/>
      <dgm:spPr/>
    </dgm:pt>
    <dgm:pt modelId="{38E8AC6F-68B8-453A-9CDF-7EE52C981732}" type="pres">
      <dgm:prSet presAssocID="{771681B5-667F-4726-98F6-F0F19D9E26C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5431484-42C0-4B06-AFF7-D40B9A3A7678}" type="pres">
      <dgm:prSet presAssocID="{771681B5-667F-4726-98F6-F0F19D9E26C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8E5C9-72C4-4709-9355-F628B9A4C6BC}" type="pres">
      <dgm:prSet presAssocID="{771681B5-667F-4726-98F6-F0F19D9E26CA}" presName="negativeSpace" presStyleCnt="0"/>
      <dgm:spPr/>
    </dgm:pt>
    <dgm:pt modelId="{849D1790-0F1D-4771-877C-F46B70112102}" type="pres">
      <dgm:prSet presAssocID="{771681B5-667F-4726-98F6-F0F19D9E26C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B2A5188-DB65-495C-956F-9019862E0B5A}" type="presOf" srcId="{ABC8B5A5-7225-40DD-9134-12372396CF1D}" destId="{14769874-E4AA-40D2-A614-5CA57A92833A}" srcOrd="1" destOrd="0" presId="urn:microsoft.com/office/officeart/2005/8/layout/list1"/>
    <dgm:cxn modelId="{1919B0B7-D932-4D8C-9339-5D3FB9AC63E5}" type="presOf" srcId="{D5357A0B-5055-4181-AD4C-4E7ED20ADABB}" destId="{5E9DE583-FCA5-493D-9033-334702764AAE}" srcOrd="1" destOrd="0" presId="urn:microsoft.com/office/officeart/2005/8/layout/list1"/>
    <dgm:cxn modelId="{A616D723-1F93-452C-AEA1-F1A65676E9F7}" srcId="{AC1F0AD6-F242-4130-806F-95355FC83F7A}" destId="{A842000E-C086-490D-B2FD-C086872642BF}" srcOrd="2" destOrd="0" parTransId="{9CDED132-2754-4B40-AB6C-59D13512D00B}" sibTransId="{13D7CC2A-4DA3-4D75-8817-4965548005B3}"/>
    <dgm:cxn modelId="{FEB24938-F0F5-48E3-905A-C77221861087}" type="presOf" srcId="{ABC8B5A5-7225-40DD-9134-12372396CF1D}" destId="{CB037F7A-30C0-487D-A7B2-27D1E807E4B8}" srcOrd="0" destOrd="0" presId="urn:microsoft.com/office/officeart/2005/8/layout/list1"/>
    <dgm:cxn modelId="{F921975C-355E-4581-BB10-41958F0FBE12}" srcId="{AC1F0AD6-F242-4130-806F-95355FC83F7A}" destId="{B8DAE6CB-5D43-459A-A0DF-E96CB2D93A15}" srcOrd="4" destOrd="0" parTransId="{93A75B50-4325-4633-B74B-A2472DDB25C0}" sibTransId="{BC0E9A9D-09B9-4A81-8CB9-3EC0A69450D7}"/>
    <dgm:cxn modelId="{05F88408-E091-4E76-BB81-EDB4590A767F}" srcId="{AC1F0AD6-F242-4130-806F-95355FC83F7A}" destId="{D5357A0B-5055-4181-AD4C-4E7ED20ADABB}" srcOrd="1" destOrd="0" parTransId="{1EBB6C39-697E-4B2B-9595-80CF64F29D14}" sibTransId="{BEF64497-7F32-4B66-8FCE-9C5780338B41}"/>
    <dgm:cxn modelId="{76850396-8A23-4683-9327-36D4D67F647F}" type="presOf" srcId="{771681B5-667F-4726-98F6-F0F19D9E26CA}" destId="{B5431484-42C0-4B06-AFF7-D40B9A3A7678}" srcOrd="1" destOrd="0" presId="urn:microsoft.com/office/officeart/2005/8/layout/list1"/>
    <dgm:cxn modelId="{995864EE-BC80-4503-B61A-6D78E1599982}" type="presOf" srcId="{4B4D9213-5BF0-43F0-AB02-3201397D0B75}" destId="{7BA6D1C9-CD9C-4AFA-A91D-D857254ED3FE}" srcOrd="0" destOrd="0" presId="urn:microsoft.com/office/officeart/2005/8/layout/list1"/>
    <dgm:cxn modelId="{FAA7A65A-8535-4F55-B13F-E63E85E614FB}" srcId="{AC1F0AD6-F242-4130-806F-95355FC83F7A}" destId="{771681B5-667F-4726-98F6-F0F19D9E26CA}" srcOrd="5" destOrd="0" parTransId="{E7373AED-1D40-417B-B2D3-2BFD9745EB3C}" sibTransId="{762D2D77-1264-42C9-9152-E2BBB4EE48F4}"/>
    <dgm:cxn modelId="{255D5BF2-745C-4A5B-8969-4AFCB06BD21F}" type="presOf" srcId="{B8DAE6CB-5D43-459A-A0DF-E96CB2D93A15}" destId="{5B639226-8514-4CA6-AA06-04235672AF22}" srcOrd="1" destOrd="0" presId="urn:microsoft.com/office/officeart/2005/8/layout/list1"/>
    <dgm:cxn modelId="{BA39C660-DBCA-4723-B10D-1CA8564C4B7D}" srcId="{AC1F0AD6-F242-4130-806F-95355FC83F7A}" destId="{ABC8B5A5-7225-40DD-9134-12372396CF1D}" srcOrd="0" destOrd="0" parTransId="{375C4250-D951-48A4-87A2-49F1F5EA3AD6}" sibTransId="{FA2673F9-812F-4F9A-8193-C6E387780A7C}"/>
    <dgm:cxn modelId="{0333EB18-B88D-403E-B546-8A0E4034E484}" srcId="{AC1F0AD6-F242-4130-806F-95355FC83F7A}" destId="{4B4D9213-5BF0-43F0-AB02-3201397D0B75}" srcOrd="3" destOrd="0" parTransId="{A7A06B4A-3D25-4C67-A07B-0E821D6B07CF}" sibTransId="{DFB6ED83-2E26-4111-A989-19F2D5CE0395}"/>
    <dgm:cxn modelId="{1D2045BC-DDFF-4A84-9EB5-35D724F4EB1F}" type="presOf" srcId="{D5357A0B-5055-4181-AD4C-4E7ED20ADABB}" destId="{EDEE7FFA-5BBF-43D3-B187-5D59101296B5}" srcOrd="0" destOrd="0" presId="urn:microsoft.com/office/officeart/2005/8/layout/list1"/>
    <dgm:cxn modelId="{398F37E1-BEE7-4752-90CE-FD564A25DFCB}" type="presOf" srcId="{4B4D9213-5BF0-43F0-AB02-3201397D0B75}" destId="{6D10EC7F-EA27-40E0-9552-BB5622CC034A}" srcOrd="1" destOrd="0" presId="urn:microsoft.com/office/officeart/2005/8/layout/list1"/>
    <dgm:cxn modelId="{B7E4C777-2EAB-47F5-BF52-D90722021FEC}" type="presOf" srcId="{A842000E-C086-490D-B2FD-C086872642BF}" destId="{BF677A07-6A57-4DE3-BEAB-0BF72B956C26}" srcOrd="1" destOrd="0" presId="urn:microsoft.com/office/officeart/2005/8/layout/list1"/>
    <dgm:cxn modelId="{E02D613D-4014-4419-968A-123865A17E64}" type="presOf" srcId="{A842000E-C086-490D-B2FD-C086872642BF}" destId="{2472F2C3-A5E1-4E03-95CF-F6620778A32C}" srcOrd="0" destOrd="0" presId="urn:microsoft.com/office/officeart/2005/8/layout/list1"/>
    <dgm:cxn modelId="{F237E531-A3F8-4412-82DF-4ECD8E44AE78}" type="presOf" srcId="{AC1F0AD6-F242-4130-806F-95355FC83F7A}" destId="{B1F6DFBC-F46A-4044-82CE-55F5DA87BE1E}" srcOrd="0" destOrd="0" presId="urn:microsoft.com/office/officeart/2005/8/layout/list1"/>
    <dgm:cxn modelId="{5FCB2A79-8E40-444E-9B6B-2053D5681168}" type="presOf" srcId="{771681B5-667F-4726-98F6-F0F19D9E26CA}" destId="{38E8AC6F-68B8-453A-9CDF-7EE52C981732}" srcOrd="0" destOrd="0" presId="urn:microsoft.com/office/officeart/2005/8/layout/list1"/>
    <dgm:cxn modelId="{622F2DAD-5078-4874-BAD9-5E53D3F54B92}" type="presOf" srcId="{B8DAE6CB-5D43-459A-A0DF-E96CB2D93A15}" destId="{CB878936-C69F-4F97-8920-667268DA1AA5}" srcOrd="0" destOrd="0" presId="urn:microsoft.com/office/officeart/2005/8/layout/list1"/>
    <dgm:cxn modelId="{D77809B1-E617-49B0-AEC8-DD6F797B4D85}" type="presParOf" srcId="{B1F6DFBC-F46A-4044-82CE-55F5DA87BE1E}" destId="{1A4D3E2D-2121-4DF3-B722-F1C1F5D9C974}" srcOrd="0" destOrd="0" presId="urn:microsoft.com/office/officeart/2005/8/layout/list1"/>
    <dgm:cxn modelId="{B08BAE0E-8C6E-4ACB-B00B-4B204DF21643}" type="presParOf" srcId="{1A4D3E2D-2121-4DF3-B722-F1C1F5D9C974}" destId="{CB037F7A-30C0-487D-A7B2-27D1E807E4B8}" srcOrd="0" destOrd="0" presId="urn:microsoft.com/office/officeart/2005/8/layout/list1"/>
    <dgm:cxn modelId="{EA0864F3-D668-4714-8E14-CE44D98D88C7}" type="presParOf" srcId="{1A4D3E2D-2121-4DF3-B722-F1C1F5D9C974}" destId="{14769874-E4AA-40D2-A614-5CA57A92833A}" srcOrd="1" destOrd="0" presId="urn:microsoft.com/office/officeart/2005/8/layout/list1"/>
    <dgm:cxn modelId="{64DF8754-7CC2-4003-84CD-0806D5A251D5}" type="presParOf" srcId="{B1F6DFBC-F46A-4044-82CE-55F5DA87BE1E}" destId="{E01245C7-65D5-4B68-8375-8DCB8C64890A}" srcOrd="1" destOrd="0" presId="urn:microsoft.com/office/officeart/2005/8/layout/list1"/>
    <dgm:cxn modelId="{E5A4875A-4977-491A-8347-A9D6A08DABD8}" type="presParOf" srcId="{B1F6DFBC-F46A-4044-82CE-55F5DA87BE1E}" destId="{4631B8AC-D092-4F0D-BA39-0727F7FFF62A}" srcOrd="2" destOrd="0" presId="urn:microsoft.com/office/officeart/2005/8/layout/list1"/>
    <dgm:cxn modelId="{764F5866-8A11-4E08-8168-8F42CF5E7AEC}" type="presParOf" srcId="{B1F6DFBC-F46A-4044-82CE-55F5DA87BE1E}" destId="{E6EF7AAE-33DA-4461-BB64-B73A9E407584}" srcOrd="3" destOrd="0" presId="urn:microsoft.com/office/officeart/2005/8/layout/list1"/>
    <dgm:cxn modelId="{D62C8538-FCF5-4FDC-83F7-E234954A86ED}" type="presParOf" srcId="{B1F6DFBC-F46A-4044-82CE-55F5DA87BE1E}" destId="{7C2566D1-B053-4B69-831F-D5F7359E94E8}" srcOrd="4" destOrd="0" presId="urn:microsoft.com/office/officeart/2005/8/layout/list1"/>
    <dgm:cxn modelId="{CE919D73-E2C4-4AB7-8550-2D5061456DDE}" type="presParOf" srcId="{7C2566D1-B053-4B69-831F-D5F7359E94E8}" destId="{EDEE7FFA-5BBF-43D3-B187-5D59101296B5}" srcOrd="0" destOrd="0" presId="urn:microsoft.com/office/officeart/2005/8/layout/list1"/>
    <dgm:cxn modelId="{2F6DF408-94CC-4FF3-8FB2-9D10E82BC501}" type="presParOf" srcId="{7C2566D1-B053-4B69-831F-D5F7359E94E8}" destId="{5E9DE583-FCA5-493D-9033-334702764AAE}" srcOrd="1" destOrd="0" presId="urn:microsoft.com/office/officeart/2005/8/layout/list1"/>
    <dgm:cxn modelId="{00F40865-DE1B-4237-8974-67E2B7AFF7EC}" type="presParOf" srcId="{B1F6DFBC-F46A-4044-82CE-55F5DA87BE1E}" destId="{1CB23174-1A5D-437B-9109-D20E62A193EB}" srcOrd="5" destOrd="0" presId="urn:microsoft.com/office/officeart/2005/8/layout/list1"/>
    <dgm:cxn modelId="{CE20B91B-9F6C-4622-A5B8-84223BCB9F35}" type="presParOf" srcId="{B1F6DFBC-F46A-4044-82CE-55F5DA87BE1E}" destId="{1FD3FE0F-5545-4FB1-9C61-B2B3658150B5}" srcOrd="6" destOrd="0" presId="urn:microsoft.com/office/officeart/2005/8/layout/list1"/>
    <dgm:cxn modelId="{1D7FFCED-C6F9-4BAD-8803-CD3EA769AF5A}" type="presParOf" srcId="{B1F6DFBC-F46A-4044-82CE-55F5DA87BE1E}" destId="{E3603946-08E3-48B9-8439-8353E1B19316}" srcOrd="7" destOrd="0" presId="urn:microsoft.com/office/officeart/2005/8/layout/list1"/>
    <dgm:cxn modelId="{7B5F06E1-BFBC-4DDC-8025-748D7E9B31E9}" type="presParOf" srcId="{B1F6DFBC-F46A-4044-82CE-55F5DA87BE1E}" destId="{82DB5F99-D058-427A-88A7-824E9D05FDD7}" srcOrd="8" destOrd="0" presId="urn:microsoft.com/office/officeart/2005/8/layout/list1"/>
    <dgm:cxn modelId="{0CEDCDDB-B5E1-48D1-BEFD-36FF5BE25BEB}" type="presParOf" srcId="{82DB5F99-D058-427A-88A7-824E9D05FDD7}" destId="{2472F2C3-A5E1-4E03-95CF-F6620778A32C}" srcOrd="0" destOrd="0" presId="urn:microsoft.com/office/officeart/2005/8/layout/list1"/>
    <dgm:cxn modelId="{A614297C-6A96-4BA7-AF69-70DA6A725301}" type="presParOf" srcId="{82DB5F99-D058-427A-88A7-824E9D05FDD7}" destId="{BF677A07-6A57-4DE3-BEAB-0BF72B956C26}" srcOrd="1" destOrd="0" presId="urn:microsoft.com/office/officeart/2005/8/layout/list1"/>
    <dgm:cxn modelId="{53CE7CD7-07BD-4FBC-AFDB-2AF8EAF68170}" type="presParOf" srcId="{B1F6DFBC-F46A-4044-82CE-55F5DA87BE1E}" destId="{1235E8CA-AC0B-4554-B4A8-7F9DAC88DF3A}" srcOrd="9" destOrd="0" presId="urn:microsoft.com/office/officeart/2005/8/layout/list1"/>
    <dgm:cxn modelId="{8F641EFD-B1AE-4104-AC63-0CA8C0D19C5F}" type="presParOf" srcId="{B1F6DFBC-F46A-4044-82CE-55F5DA87BE1E}" destId="{A43D1BE8-6353-4543-BBC1-DA19255060A8}" srcOrd="10" destOrd="0" presId="urn:microsoft.com/office/officeart/2005/8/layout/list1"/>
    <dgm:cxn modelId="{2CB87D45-91F3-4C6C-B0B9-CAFEB010D7D6}" type="presParOf" srcId="{B1F6DFBC-F46A-4044-82CE-55F5DA87BE1E}" destId="{BE55F9CB-964F-4E32-9AAE-5FFD4F5793BD}" srcOrd="11" destOrd="0" presId="urn:microsoft.com/office/officeart/2005/8/layout/list1"/>
    <dgm:cxn modelId="{86C64702-42B9-496E-A3CB-E8F8F2A07D90}" type="presParOf" srcId="{B1F6DFBC-F46A-4044-82CE-55F5DA87BE1E}" destId="{5C29391F-0D72-4BF5-BB43-35A4CFFAD584}" srcOrd="12" destOrd="0" presId="urn:microsoft.com/office/officeart/2005/8/layout/list1"/>
    <dgm:cxn modelId="{DD5E802A-8BB4-4D3A-89F2-92A969A67E1A}" type="presParOf" srcId="{5C29391F-0D72-4BF5-BB43-35A4CFFAD584}" destId="{7BA6D1C9-CD9C-4AFA-A91D-D857254ED3FE}" srcOrd="0" destOrd="0" presId="urn:microsoft.com/office/officeart/2005/8/layout/list1"/>
    <dgm:cxn modelId="{F7349B3A-9C9D-4DD9-8E1D-C00DE9BF1A83}" type="presParOf" srcId="{5C29391F-0D72-4BF5-BB43-35A4CFFAD584}" destId="{6D10EC7F-EA27-40E0-9552-BB5622CC034A}" srcOrd="1" destOrd="0" presId="urn:microsoft.com/office/officeart/2005/8/layout/list1"/>
    <dgm:cxn modelId="{D5ABAF36-1235-434D-9CE1-99F67707EA80}" type="presParOf" srcId="{B1F6DFBC-F46A-4044-82CE-55F5DA87BE1E}" destId="{BBC10B02-309D-435D-925E-1A75D67186E1}" srcOrd="13" destOrd="0" presId="urn:microsoft.com/office/officeart/2005/8/layout/list1"/>
    <dgm:cxn modelId="{33E0E769-88FF-4642-9F86-473878ED0459}" type="presParOf" srcId="{B1F6DFBC-F46A-4044-82CE-55F5DA87BE1E}" destId="{A29FC997-6592-4C21-A10F-12CB9FC129C6}" srcOrd="14" destOrd="0" presId="urn:microsoft.com/office/officeart/2005/8/layout/list1"/>
    <dgm:cxn modelId="{89E71434-6774-45F2-B9E5-41B610DF9EF0}" type="presParOf" srcId="{B1F6DFBC-F46A-4044-82CE-55F5DA87BE1E}" destId="{7D1B917C-5A09-423B-88D0-E59EEEB5A366}" srcOrd="15" destOrd="0" presId="urn:microsoft.com/office/officeart/2005/8/layout/list1"/>
    <dgm:cxn modelId="{40117685-816F-4628-9526-FCD466404C29}" type="presParOf" srcId="{B1F6DFBC-F46A-4044-82CE-55F5DA87BE1E}" destId="{552F87AD-588B-4D6E-BB50-5B8CFC8840F1}" srcOrd="16" destOrd="0" presId="urn:microsoft.com/office/officeart/2005/8/layout/list1"/>
    <dgm:cxn modelId="{B4638281-5D3F-4CCA-8B63-A3A53EABC41A}" type="presParOf" srcId="{552F87AD-588B-4D6E-BB50-5B8CFC8840F1}" destId="{CB878936-C69F-4F97-8920-667268DA1AA5}" srcOrd="0" destOrd="0" presId="urn:microsoft.com/office/officeart/2005/8/layout/list1"/>
    <dgm:cxn modelId="{4D8F3EA3-9B52-46FC-9B50-E9146992F69A}" type="presParOf" srcId="{552F87AD-588B-4D6E-BB50-5B8CFC8840F1}" destId="{5B639226-8514-4CA6-AA06-04235672AF22}" srcOrd="1" destOrd="0" presId="urn:microsoft.com/office/officeart/2005/8/layout/list1"/>
    <dgm:cxn modelId="{0E24F02A-5177-46BF-B075-6FC641C94F87}" type="presParOf" srcId="{B1F6DFBC-F46A-4044-82CE-55F5DA87BE1E}" destId="{3F72B196-2A9F-494B-8684-3DBB7663D178}" srcOrd="17" destOrd="0" presId="urn:microsoft.com/office/officeart/2005/8/layout/list1"/>
    <dgm:cxn modelId="{2741D561-F356-4440-8808-95DE21C9CC4C}" type="presParOf" srcId="{B1F6DFBC-F46A-4044-82CE-55F5DA87BE1E}" destId="{21A146D1-9E29-473F-87C6-98EB747A0502}" srcOrd="18" destOrd="0" presId="urn:microsoft.com/office/officeart/2005/8/layout/list1"/>
    <dgm:cxn modelId="{60A451A3-E0D0-46A1-934E-E5FF15B35F50}" type="presParOf" srcId="{B1F6DFBC-F46A-4044-82CE-55F5DA87BE1E}" destId="{57719E90-DE78-4751-9388-36FBB91CC41E}" srcOrd="19" destOrd="0" presId="urn:microsoft.com/office/officeart/2005/8/layout/list1"/>
    <dgm:cxn modelId="{FA07A0A8-B675-4889-8F6B-3E7A44600A96}" type="presParOf" srcId="{B1F6DFBC-F46A-4044-82CE-55F5DA87BE1E}" destId="{FE39C550-58C9-4B17-A27A-881186062CFE}" srcOrd="20" destOrd="0" presId="urn:microsoft.com/office/officeart/2005/8/layout/list1"/>
    <dgm:cxn modelId="{996E99C3-D7F0-4F55-83FE-1B787FE56594}" type="presParOf" srcId="{FE39C550-58C9-4B17-A27A-881186062CFE}" destId="{38E8AC6F-68B8-453A-9CDF-7EE52C981732}" srcOrd="0" destOrd="0" presId="urn:microsoft.com/office/officeart/2005/8/layout/list1"/>
    <dgm:cxn modelId="{B7849696-54FF-4F27-B41D-B6557C5BF5A1}" type="presParOf" srcId="{FE39C550-58C9-4B17-A27A-881186062CFE}" destId="{B5431484-42C0-4B06-AFF7-D40B9A3A7678}" srcOrd="1" destOrd="0" presId="urn:microsoft.com/office/officeart/2005/8/layout/list1"/>
    <dgm:cxn modelId="{0764F8E8-FB17-4598-A92E-708808AB3A0D}" type="presParOf" srcId="{B1F6DFBC-F46A-4044-82CE-55F5DA87BE1E}" destId="{B738E5C9-72C4-4709-9355-F628B9A4C6BC}" srcOrd="21" destOrd="0" presId="urn:microsoft.com/office/officeart/2005/8/layout/list1"/>
    <dgm:cxn modelId="{023134AC-84C3-4A48-9AB1-EC6E9BC3F532}" type="presParOf" srcId="{B1F6DFBC-F46A-4044-82CE-55F5DA87BE1E}" destId="{849D1790-0F1D-4771-877C-F46B7011210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ED8D47-E581-49CD-8F01-299A6CB76053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1C25AD-91EB-4FCF-B438-2CD079268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2A82F7-CD66-40DB-B869-56C64CDB61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174E52-3940-4E48-B0CD-D23BB46E38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40F694-D6BD-4997-8D35-F299BC6DA6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FECE-8117-4970-94A0-0D938A848AA2}" type="datetime1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D47A-6AFC-4EC4-A70B-1C56EACE3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D542-3AB6-4944-A72B-3FDD4E52306B}" type="datetime1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E204-C40D-41FD-854E-91D6C6B11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3516-1D0A-4F20-B1DC-EF31A04AA3BB}" type="datetime1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FED5-5F64-4001-A0AF-3AA5C612B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9927-5B9C-461C-864E-24B63CB2FA36}" type="datetime1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09741-F0F7-488D-BB83-0098CA5B3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981E-32FF-4C37-A375-5745582540A5}" type="datetime1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62DA-78E4-4DA3-BD36-C96E8295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57D7-47A2-4B9E-B915-15B60D55ACF5}" type="datetime1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EFA1-557D-4351-A5EB-A1D94D2D7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9D69-BF98-4B87-8F06-0DC644BF76B1}" type="datetime1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6E46-8F61-457D-894F-3D55F33C0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1FEF-F59F-4E92-A445-660111C0219D}" type="datetime1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AB1B-4F91-4C27-9D72-F7C2D407D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462B-2B5D-41ED-BCE3-FFBF62D984A9}" type="datetime1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12A1-ADF3-4227-AD63-F07F740F9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F349-409C-4217-AC03-7F95A50779B3}" type="datetime1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B9ED-D496-4F88-878F-0A1E0E216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4345-E032-4D0B-908F-D5480AC05642}" type="datetime1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3F5D-074D-496A-B550-D825421FC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A47C95-1C17-419B-9C8F-45CBDAB40177}" type="datetime1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0876F7-0C5D-4C3B-A42D-9BF21D06E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Boxer\Desktop\c835c5ea220377d312d90622dc78b79a90a58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364538" y="5895975"/>
            <a:ext cx="349250" cy="365125"/>
          </a:xfrm>
        </p:spPr>
        <p:txBody>
          <a:bodyPr/>
          <a:lstStyle/>
          <a:p>
            <a:pPr>
              <a:defRPr/>
            </a:pPr>
            <a:fld id="{1A5FF1AD-C9F3-42C1-8F38-0BA666AFB244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14339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4714875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носка-облако 12"/>
          <p:cNvSpPr/>
          <p:nvPr/>
        </p:nvSpPr>
        <p:spPr>
          <a:xfrm rot="1349330">
            <a:off x="3282950" y="1087438"/>
            <a:ext cx="5408613" cy="3613150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rgbClr val="000000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800" b="1" dirty="0">
                <a:solidFill>
                  <a:srgbClr val="000000"/>
                </a:solidFill>
                <a:latin typeface="Times New Roman"/>
              </a:rPr>
              <a:t>Песочная терапия…? </a:t>
            </a:r>
            <a:endParaRPr lang="ru-RU" sz="480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96913" y="5686425"/>
            <a:ext cx="4056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Аксенова Татьяна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D7426-98BC-4AE1-BC77-BE8EB07082F9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27125" y="182563"/>
            <a:ext cx="8016875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Песочная терапия: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1.Усиливает желание ребенка узнавать что-то новое, экспериментировать и работать самостоятельно.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2.Развивать тактильно-кинестетическую чувствительность и мелкую моторику рук.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Гармонично и интенсивно развивать все познавательные функции (восприятие, память, внимание, мышление)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4.Развивать речь, закреплять навыки фонетико-грамматического строя, звукопроизношения, обучение грамоте и письму.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5.Совершенствовать развитие предметно-игровой деятельности, сюжетно-ролевой игры, коммуникативных навыков ребенка.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Развивать творческую личность (саморазвитие ребенка).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09613"/>
            <a:ext cx="9302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1716088"/>
            <a:ext cx="9207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8" y="2713038"/>
            <a:ext cx="944562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" y="374173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375" y="4764088"/>
            <a:ext cx="9207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725" y="5738813"/>
            <a:ext cx="9001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3A7CB-7C0B-457C-97D8-A78E9AB9CFD9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914400" y="187325"/>
            <a:ext cx="72088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Схема процесса песочной терапии: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295400" y="1503680"/>
          <a:ext cx="7452360" cy="511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91820-2D29-4756-8D21-1E44F98F50BD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1330325" y="336550"/>
            <a:ext cx="69326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стадий: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4850" y="2278063"/>
            <a:ext cx="7635875" cy="157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Разминка (или разогревающие игры) 3-5 минут: этап прикосновений и игр на поверхности сухого песка.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19F34-78CE-40C2-8505-09856F861A9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6088" y="2000250"/>
            <a:ext cx="8366125" cy="2554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Создание мира (строительство) 15 минут: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Планирование строительства с учетом темы песочной картины, выбор объектов для строительства, непосредственно строительство песочной картины.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6901D-4602-4EB2-9386-53BE344C5859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8813" y="2297113"/>
            <a:ext cx="7908925" cy="2062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Переживание и реконструкция –5 минут.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Переживание чувств своих героев, оценка своей работы, исправление ошибок, доработка своего мира.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FD8D2-6E2D-4D61-AE70-CAD85D801B0B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5125" y="2449513"/>
            <a:ext cx="8443913" cy="1076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Терапия –15 минут –обсуждение песочных картин, чувств детей.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063A6-64DC-41C4-9BBA-6FAE9A40DD27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6413" y="2322513"/>
            <a:ext cx="8169275" cy="1077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Фотографирование –5 минут –фотография –это конечный продукт песочной терапии.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438C5-B900-470C-97CE-BF87467E5001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4038" y="2540000"/>
            <a:ext cx="7894637" cy="10779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Демонтаж –5 минут. Разбор песочной картины.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453438" y="6242050"/>
            <a:ext cx="349250" cy="365125"/>
          </a:xfrm>
        </p:spPr>
        <p:txBody>
          <a:bodyPr/>
          <a:lstStyle/>
          <a:p>
            <a:pPr>
              <a:defRPr/>
            </a:pPr>
            <a:fld id="{1A4CC7E4-0D3F-4982-ABC2-2AA53677FB22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33794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7638" y="4437063"/>
            <a:ext cx="137636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8"/>
          <p:cNvSpPr>
            <a:spLocks noChangeArrowheads="1"/>
          </p:cNvSpPr>
          <p:nvPr/>
        </p:nvSpPr>
        <p:spPr bwMode="auto">
          <a:xfrm>
            <a:off x="457200" y="215900"/>
            <a:ext cx="804703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Оборудование «песочной терапии»:</a:t>
            </a: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	1. Водонепроницаемый деревянный ящик или пластиковый таз, дно и борта которых должны быть голубого/синего цвета (дно символизирует воду, а борта —небо). </a:t>
            </a: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	Для индивидуальных занятий можно использовать несколько пластиковых прямоугольных тазов. Желательно, чтобы у песочниц были съемные крышки.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5988" y="3087688"/>
            <a:ext cx="306863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075" y="4418013"/>
            <a:ext cx="30337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16D83-E5ED-42AE-BA0E-223EE71EC44F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35842" name="Прямоугольник 4"/>
          <p:cNvSpPr>
            <a:spLocks noChangeArrowheads="1"/>
          </p:cNvSpPr>
          <p:nvPr/>
        </p:nvSpPr>
        <p:spPr bwMode="auto">
          <a:xfrm>
            <a:off x="365125" y="0"/>
            <a:ext cx="432911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2. Чистый просеянный песок, создающий в песочнице линию горизонта.</a:t>
            </a: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3. Набор игрового материала (лопатки, широкие кисточки, сита, воронки; разнообразные пластиковые формочки разной величины и формы; миниатюрные игрушки для обыгрывания заданий в песочнице; бросовый материал: камешки, ракушки, веточки, палочки, большие пуговицы, одноразовые соломки для коктейля).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4" descr="http://sandplay.su/images/phocagallery/thumbs/phoca_thumb_l_sandplay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75" y="3541713"/>
            <a:ext cx="379095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http://avtobazar-krym.simf.com.ua/catalog/images/dir1/01-2013/0.11932000%201358760111_7cd7b24a2e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8563" y="288925"/>
            <a:ext cx="2443162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628650" y="487363"/>
            <a:ext cx="8104188" cy="568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Песочная терапия для дошкольников</a:t>
            </a:r>
          </a:p>
          <a:p>
            <a:pPr algn="just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Песочная терапия для детей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–это прекрасная возможность для самовыражения, развития творческих склонностей в ребенке, а так же простой и действенный способ научиться выражать свои чувства, эмоции, переживания.</a:t>
            </a:r>
          </a:p>
          <a:p>
            <a:pPr algn="just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Игра с песком –это естественная и доступная каждому ребенку форма деятельности.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B6F2-F34F-4066-8BA9-8FEB1B4BC668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4660" y="3002280"/>
            <a:ext cx="33147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7638" y="5481638"/>
            <a:ext cx="137636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9383-FBD5-4CEC-ABDE-966338DA836B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182563" y="307975"/>
            <a:ext cx="8778875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4.В коллекции фигурок, используемых в песочной терапии, должны быть: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1.Животные, обитающие во всех природных зонах –джунглях, пустынях и лесах. Это могут быть любые млекопитающие, земноводные, грызуны, доисторические животные и обязательно звери из мультфильмов.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2.Птицы дикие и домашние, а также доисторические ящеры.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3.Насекомые –бабочки, жуки, пауки, мухи и кузнечики.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4.Обитатели морей и океанов –акулы, киты, дельфины, крабы, осьминоги и всевозможные рыбы.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5.Фигурки, изображающие людей разных профессий, а также людей разного пола и возраста. К этой группе также относятся фигурки персонажей любимых детских сказок.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6.Дома: жилища разных народов (палатки, шатры и т.д.) К этой группе относятся всевозможные предметы мебели для кухни, гостиной, спальни и ванной комнаты.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7.Муляжи продуктов питания и посуда –сковородки, тарелки, чашки, ложки и т.д.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8.Фигурки, изображающие всевозможный транспорт –наземный, воздушный и водный.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9.Деревья и растения (можно использовать настоящие растения).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EF667-99A2-4BBD-8F8B-219C836CCFAB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244475" y="182563"/>
            <a:ext cx="83058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 приемы песочной терапии, используемых в работе: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1. Исследовательская, практическая деятельность, включающая в себя работу с раздаточным материалом (совочки, формочки, кисточки), элементы экспериментирования, наблюдения;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2. Игровая деятельность (обыгрывание ситуаций («песочная буря», «проливной дождь», инсценировка, элементы театрализации);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3.Словесные методы – беседы, рассказ педагога, чтение произведений литературы (стихи, сказки), использование фольклорного жанра (потешки, прибаутки);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4.Наглядные методы (презентации, показ игрушек, рассматривание картин и иллюстраций, моделирование)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914AF-E069-4E34-9D9B-08991CC1B078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38914" name="Прямоугольник 4"/>
          <p:cNvSpPr>
            <a:spLocks noChangeArrowheads="1"/>
          </p:cNvSpPr>
          <p:nvPr/>
        </p:nvSpPr>
        <p:spPr bwMode="auto">
          <a:xfrm>
            <a:off x="350838" y="1235075"/>
            <a:ext cx="8458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что использование песочной терапии дает положительные результаты: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обучающиеся чувствуют себя более успешными;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на занятиях весело, нет скуки и монотонности;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дети, идущие в детский сад, легко адаптируются в детском коллективе;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исчезает страх и напряжение.</a:t>
            </a:r>
          </a:p>
        </p:txBody>
      </p:sp>
      <p:sp>
        <p:nvSpPr>
          <p:cNvPr id="38915" name="Прямоугольник 5"/>
          <p:cNvSpPr>
            <a:spLocks noChangeArrowheads="1"/>
          </p:cNvSpPr>
          <p:nvPr/>
        </p:nvSpPr>
        <p:spPr bwMode="auto">
          <a:xfrm>
            <a:off x="1376363" y="409575"/>
            <a:ext cx="6132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работы с детьми показал</a:t>
            </a:r>
            <a:endParaRPr lang="ru-RU" sz="3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1" descr="E:\Очередная папка складирования постоянно неотформатированной и беспорядочной информации никак не дождущейся своего места на локальном диске Е\на сайт карандаш\на сайт карандаш\рисование на крупе 28.01.2014\SAM_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3563938"/>
            <a:ext cx="407035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images.reklama.com.ua/2012-06-24/1501638/photos0-800x6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27025" y="676275"/>
            <a:ext cx="8347075" cy="1325563"/>
          </a:xfrm>
        </p:spPr>
        <p:txBody>
          <a:bodyPr/>
          <a:lstStyle/>
          <a:p>
            <a:pPr algn="ctr"/>
            <a:r>
              <a:rPr lang="ru-RU" sz="6600" b="1" i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7F3D6-C624-4E14-9D03-32420BC0990F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3994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6763" y="4830763"/>
            <a:ext cx="202723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96963"/>
            <a:ext cx="7162800" cy="5002212"/>
          </a:xfrm>
          <a:prstGeom prst="rect">
            <a:avLst/>
          </a:prstGeom>
          <a:solidFill>
            <a:schemeClr val="lt1">
              <a:alpha val="47000"/>
            </a:schemeClr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Техника «песочной терапии» возникла в рамках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юнгианского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аналитического подхода и во многом базируется на работе с символическим содержанием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бессознательного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источником внутреннего роста и развития. Примерно в 40-х годах в Швеции появился «тест мира», разработанный 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Шарлоттой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Бюллер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до сих пор используется в Швеции как диагностический инструмент в детской психиатрии.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В Швейцарии несколько позже в работе с детьми начала использоваться Техника Мира Маргарет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Ловенфельд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взятая из «теста мира». В свою очередь,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Дорой М.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Калф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(Швейцария) из Техники Мира был разработан терапевтический метод 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сэндплэй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вначале для работы с детьми, но в дальнейшем этот метод начал использоваться и в работе со взрослыми.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453438" y="6242050"/>
            <a:ext cx="349250" cy="365125"/>
          </a:xfrm>
        </p:spPr>
        <p:txBody>
          <a:bodyPr/>
          <a:lstStyle/>
          <a:p>
            <a:pPr>
              <a:defRPr/>
            </a:pPr>
            <a:fld id="{4E1ED9E2-61DA-48F7-97A4-7965C1D1FF9F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74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3475" y="5481638"/>
            <a:ext cx="1376363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815975" y="350838"/>
            <a:ext cx="78057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Метода</a:t>
            </a:r>
          </a:p>
        </p:txBody>
      </p:sp>
      <p:pic>
        <p:nvPicPr>
          <p:cNvPr id="17413" name="Picture 2" descr="C:\Users\Boxer\Desktop\Charlotte_Buehl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8200" y="1082675"/>
            <a:ext cx="195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3125" y="3917950"/>
            <a:ext cx="19208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песочной терапии в России</a:t>
            </a:r>
            <a:endParaRPr lang="ru-RU" sz="3200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B156-7502-4FBC-B5D6-950A862D8BC6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3946525" y="1520825"/>
            <a:ext cx="47704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В России «песочная терапия» получила широкое распространение в90-х годах 20 века, и связано это было с развитием арт-терапии.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Наиболее известные отечественные специалисты–ученые, адаптируемые данный подход являются 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Зинкевич-Евстигнеева Татьяна Дмитриевна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(директор Санкт-Петербургского Института сказкотерапии), 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Грабенко  Татьяна Михайловна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(кандидат педагогических наук, проректор по научной работе Института сказкотерапии).</a:t>
            </a:r>
          </a:p>
        </p:txBody>
      </p:sp>
      <p:pic>
        <p:nvPicPr>
          <p:cNvPr id="19460" name="Picture 4" descr="Грабенко Т.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3932238"/>
            <a:ext cx="1905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Зинкевич-Евстигнеева Т.Д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295400"/>
            <a:ext cx="196056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F5873-21B5-4F6E-9E0D-35BEA0174D4B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0482" name="Прямоугольник 6"/>
          <p:cNvSpPr>
            <a:spLocks noChangeArrowheads="1"/>
          </p:cNvSpPr>
          <p:nvPr/>
        </p:nvSpPr>
        <p:spPr bwMode="auto">
          <a:xfrm>
            <a:off x="334963" y="762000"/>
            <a:ext cx="39624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Песок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- загадочный материал. Он обладает способностью завораживать человека - своей податливостью, способностью принимать любые формы: быть сухим, легким и ускользающим или влажным, плотным и пластичным. Игра в песок захватывает и взрослых, и детей .</a:t>
            </a:r>
          </a:p>
        </p:txBody>
      </p:sp>
      <p:pic>
        <p:nvPicPr>
          <p:cNvPr id="20483" name="Picture 5" descr="se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1363" y="1220788"/>
            <a:ext cx="42497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9BDE8-801C-4BEC-A541-5EEAAEC70A1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411163" y="517525"/>
            <a:ext cx="40386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В песочной терапии психолог предоставляет ребенку песок, воду и много объектов (игрушек) и материалов, для того, чтобы создавать различные жизненные сюжеты в ограниченном пространстве «песочницы». Играя с песком, ребенок показывает особенности своей психической жизни, у него есть возможность созидать свой собственный мир, который можно рассматривать, ощущать, изменять, обсуждать и фотографировать.</a:t>
            </a:r>
          </a:p>
        </p:txBody>
      </p:sp>
      <p:pic>
        <p:nvPicPr>
          <p:cNvPr id="21507" name="Picture 5" descr="sand_06_800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3825" y="3271838"/>
            <a:ext cx="36004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http://s57.radikal.ru/i157/1112/2d/94f7a48ca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9850" y="1168400"/>
            <a:ext cx="19161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im4-tub-ru.yandex.net/i?id=3450311-6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5175" y="212725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EF149-CB58-4059-8E51-F35A871DB0E5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Показания к применению</a:t>
            </a: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304800" y="8382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ctr">
              <a:lnSpc>
                <a:spcPct val="90000"/>
              </a:lnSpc>
            </a:pPr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Метод песочной игры подходит для детей от трех лет, применяется для работы с проблемами</a:t>
            </a:r>
          </a:p>
          <a:p>
            <a:pPr marL="361950" indent="-361950" algn="ctr">
              <a:lnSpc>
                <a:spcPct val="90000"/>
              </a:lnSpc>
            </a:pP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lnSpc>
                <a:spcPct val="90000"/>
              </a:lnSpc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Трудности в общении </a:t>
            </a:r>
          </a:p>
          <a:p>
            <a:pPr marL="361950" indent="-361950">
              <a:lnSpc>
                <a:spcPct val="90000"/>
              </a:lnSpc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Взаимоотношения детей и родителей </a:t>
            </a:r>
          </a:p>
          <a:p>
            <a:pPr marL="361950" indent="-361950">
              <a:lnSpc>
                <a:spcPct val="90000"/>
              </a:lnSpc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Кризисные ситуации (развод, переезд и др.) </a:t>
            </a:r>
          </a:p>
          <a:p>
            <a:pPr marL="361950" indent="-361950">
              <a:lnSpc>
                <a:spcPct val="90000"/>
              </a:lnSpc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Психологические травмы </a:t>
            </a:r>
          </a:p>
          <a:p>
            <a:pPr marL="361950" indent="-361950">
              <a:lnSpc>
                <a:spcPct val="90000"/>
              </a:lnSpc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Расстройства настроения </a:t>
            </a:r>
          </a:p>
          <a:p>
            <a:pPr marL="361950" indent="-361950">
              <a:lnSpc>
                <a:spcPct val="90000"/>
              </a:lnSpc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Страхи, тики, навязчивости и др. расстройства </a:t>
            </a:r>
          </a:p>
          <a:p>
            <a:pPr marL="361950" indent="-361950">
              <a:lnSpc>
                <a:spcPct val="90000"/>
              </a:lnSpc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Проблемы поведения (агрессия и др.) </a:t>
            </a:r>
          </a:p>
          <a:p>
            <a:pPr marL="361950" indent="-361950">
              <a:lnSpc>
                <a:spcPct val="90000"/>
              </a:lnSpc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Помимо общепринятых направлений используется для коррекции  нарушений устной и письменной речи у детей.</a:t>
            </a:r>
          </a:p>
          <a:p>
            <a:pPr marL="361950" indent="-36195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245D4-BAFD-441B-85E5-DC8375A09E86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5475" y="909638"/>
            <a:ext cx="8077200" cy="1354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песком можно условно разделить на три направления: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7938" y="4071938"/>
            <a:ext cx="22860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проективные (обеспечиваются психологическая диагностика, коррекция и развитие ребенка)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" y="4071938"/>
            <a:ext cx="22860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обучающие (облегчают процесс обучения ребенка)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8" y="4071938"/>
            <a:ext cx="2286000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познавательные (познается многогранность окружающего мира)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715544" y="3071019"/>
            <a:ext cx="1857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1571625" y="2500313"/>
            <a:ext cx="1785937" cy="1214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5929313" y="2428875"/>
            <a:ext cx="1857375" cy="1285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9281D-C51A-4F3E-81AE-940F7E4D37A2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2695575" y="303213"/>
            <a:ext cx="51133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проведения: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3550" y="2120900"/>
            <a:ext cx="37687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Индивидуальная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19750" y="2128838"/>
            <a:ext cx="3141663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 В парах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4988" y="4119563"/>
            <a:ext cx="3408362" cy="5857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Групповая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e7540f9c27b25aabadba07dcb246f58647d8efb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855</Words>
  <Application>Microsoft Office PowerPoint</Application>
  <PresentationFormat>Экран (4:3)</PresentationFormat>
  <Paragraphs>130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Arial</vt:lpstr>
      <vt:lpstr>Calibri Light</vt:lpstr>
      <vt:lpstr>Times New Roman</vt:lpstr>
      <vt:lpstr>Franklin Gothic Book</vt:lpstr>
      <vt:lpstr>Тема Office</vt:lpstr>
      <vt:lpstr>Слайд 1</vt:lpstr>
      <vt:lpstr>Слайд 2</vt:lpstr>
      <vt:lpstr>Слайд 3</vt:lpstr>
      <vt:lpstr>История песочной терапии в России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32</cp:revision>
  <dcterms:created xsi:type="dcterms:W3CDTF">2013-08-04T06:25:50Z</dcterms:created>
  <dcterms:modified xsi:type="dcterms:W3CDTF">2015-02-02T02:57:25Z</dcterms:modified>
</cp:coreProperties>
</file>